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lum bright="34000" contrast="57000"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005C-9C95-49F3-AD14-FDA9932B169A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DDB0A-CC90-41C2-95BE-E3BDCF46E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005C-9C95-49F3-AD14-FDA9932B169A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DDB0A-CC90-41C2-95BE-E3BDCF46E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005C-9C95-49F3-AD14-FDA9932B169A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DDB0A-CC90-41C2-95BE-E3BDCF46E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005C-9C95-49F3-AD14-FDA9932B169A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DDB0A-CC90-41C2-95BE-E3BDCF46E2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ounded Rectangle 6"/>
          <p:cNvSpPr/>
          <p:nvPr userDrawn="1"/>
        </p:nvSpPr>
        <p:spPr>
          <a:xfrm>
            <a:off x="457200" y="342900"/>
            <a:ext cx="8229600" cy="6172200"/>
          </a:xfrm>
          <a:prstGeom prst="roundRect">
            <a:avLst/>
          </a:prstGeom>
          <a:solidFill>
            <a:schemeClr val="bg2">
              <a:lumMod val="9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005C-9C95-49F3-AD14-FDA9932B169A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DDB0A-CC90-41C2-95BE-E3BDCF46E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005C-9C95-49F3-AD14-FDA9932B169A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DDB0A-CC90-41C2-95BE-E3BDCF46E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005C-9C95-49F3-AD14-FDA9932B169A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DDB0A-CC90-41C2-95BE-E3BDCF46E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005C-9C95-49F3-AD14-FDA9932B169A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DDB0A-CC90-41C2-95BE-E3BDCF46E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005C-9C95-49F3-AD14-FDA9932B169A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DDB0A-CC90-41C2-95BE-E3BDCF46E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005C-9C95-49F3-AD14-FDA9932B169A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DDB0A-CC90-41C2-95BE-E3BDCF46E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005C-9C95-49F3-AD14-FDA9932B169A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DDB0A-CC90-41C2-95BE-E3BDCF46E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prstClr val="black"/>
              <a:schemeClr val="accent4">
                <a:tint val="45000"/>
                <a:satMod val="400000"/>
              </a:schemeClr>
            </a:duotone>
            <a:lum bright="22000" contrast="36000"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A005C-9C95-49F3-AD14-FDA9932B169A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DDB0A-CC90-41C2-95BE-E3BDCF46E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2906"/>
            <a:ext cx="7334518" cy="229244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TRADE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18941" y="257577"/>
            <a:ext cx="927279" cy="6297769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Regional Empires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9034"/>
            <a:ext cx="8229600" cy="56151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Foreign Trade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4509"/>
            <a:ext cx="8229600" cy="5031654"/>
          </a:xfrm>
        </p:spPr>
        <p:txBody>
          <a:bodyPr/>
          <a:lstStyle/>
          <a:p>
            <a:r>
              <a:rPr lang="en-US" dirty="0" smtClean="0"/>
              <a:t>BETWEEN (INTER) empires/groups (Foreign)</a:t>
            </a:r>
          </a:p>
          <a:p>
            <a:pPr marL="457200" lvl="1" indent="0">
              <a:buNone/>
            </a:pPr>
            <a:r>
              <a:rPr lang="en-US" dirty="0" smtClean="0"/>
              <a:t>EX: America buying from China</a:t>
            </a:r>
          </a:p>
          <a:p>
            <a:pPr lvl="1"/>
            <a:r>
              <a:rPr lang="en-US" dirty="0" smtClean="0"/>
              <a:t>Brings empires to power</a:t>
            </a:r>
          </a:p>
          <a:p>
            <a:pPr lvl="2"/>
            <a:r>
              <a:rPr lang="en-US" dirty="0" smtClean="0"/>
              <a:t>Control of trade gives a leader power and wealth</a:t>
            </a:r>
          </a:p>
          <a:p>
            <a:pPr lvl="1"/>
            <a:r>
              <a:rPr lang="en-US" dirty="0" smtClean="0"/>
              <a:t>Spreads ideas and products</a:t>
            </a:r>
          </a:p>
          <a:p>
            <a:pPr lvl="2"/>
            <a:r>
              <a:rPr lang="en-US" dirty="0" smtClean="0"/>
              <a:t>Cultural diffusion</a:t>
            </a:r>
          </a:p>
          <a:p>
            <a:pPr lvl="1"/>
            <a:r>
              <a:rPr lang="en-US" dirty="0" smtClean="0"/>
              <a:t>Encourages technological advances</a:t>
            </a:r>
          </a:p>
          <a:p>
            <a:pPr lvl="2"/>
            <a:r>
              <a:rPr lang="en-US" dirty="0" smtClean="0"/>
              <a:t>Instruments of measurement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9144"/>
          </a:xfrm>
        </p:spPr>
        <p:txBody>
          <a:bodyPr/>
          <a:lstStyle/>
          <a:p>
            <a:r>
              <a:rPr lang="en-US" dirty="0" smtClean="0"/>
              <a:t>Domestic Trade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163782"/>
            <a:ext cx="8686800" cy="4962381"/>
          </a:xfrm>
        </p:spPr>
        <p:txBody>
          <a:bodyPr/>
          <a:lstStyle/>
          <a:p>
            <a:r>
              <a:rPr lang="en-US" dirty="0" smtClean="0"/>
              <a:t>Within (INTRA) empire (domestic)</a:t>
            </a:r>
          </a:p>
          <a:p>
            <a:pPr marL="457200" lvl="1" indent="0">
              <a:buNone/>
            </a:pPr>
            <a:r>
              <a:rPr lang="en-US" dirty="0" smtClean="0"/>
              <a:t>EX: Journal Sentinel using paper made in Green Bay</a:t>
            </a:r>
          </a:p>
          <a:p>
            <a:pPr lvl="1"/>
            <a:r>
              <a:rPr lang="en-US" dirty="0" smtClean="0"/>
              <a:t>Wealth supports culture (literature, architecture, medicine)</a:t>
            </a:r>
          </a:p>
          <a:p>
            <a:pPr lvl="1"/>
            <a:r>
              <a:rPr lang="en-US" dirty="0" smtClean="0"/>
              <a:t>Unifies the empire</a:t>
            </a:r>
          </a:p>
          <a:p>
            <a:pPr lvl="1"/>
            <a:r>
              <a:rPr lang="en-US" dirty="0" smtClean="0"/>
              <a:t>Promotes social change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2906"/>
            <a:ext cx="7334518" cy="229244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What is a regional empire?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18941" y="257577"/>
            <a:ext cx="927279" cy="6297769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Regional Empires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0299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Regional Empires are…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Confined to one geographical zone</a:t>
            </a:r>
          </a:p>
          <a:p>
            <a:pPr lvl="1"/>
            <a:r>
              <a:rPr lang="en-US" dirty="0" smtClean="0"/>
              <a:t>EX: sub-Saharan Africa, Yucatan Peninsula</a:t>
            </a:r>
          </a:p>
          <a:p>
            <a:r>
              <a:rPr lang="en-US" dirty="0" smtClean="0"/>
              <a:t>Based off the same empire model as major empires</a:t>
            </a:r>
          </a:p>
          <a:p>
            <a:r>
              <a:rPr lang="en-US" dirty="0" smtClean="0"/>
              <a:t>Existent at the same time as other regional empires</a:t>
            </a:r>
          </a:p>
          <a:p>
            <a:pPr lvl="1"/>
            <a:r>
              <a:rPr lang="en-US" dirty="0" smtClean="0"/>
              <a:t>EX: Aztec &amp; Inca</a:t>
            </a:r>
          </a:p>
          <a:p>
            <a:pPr marL="0" indent="0" algn="ctr">
              <a:buNone/>
            </a:pPr>
            <a:r>
              <a:rPr lang="en-US" b="1" dirty="0" smtClean="0"/>
              <a:t>**Project Time**</a:t>
            </a:r>
          </a:p>
        </p:txBody>
      </p:sp>
    </p:spTree>
    <p:extLst>
      <p:ext uri="{BB962C8B-B14F-4D97-AF65-F5344CB8AC3E}">
        <p14:creationId xmlns:p14="http://schemas.microsoft.com/office/powerpoint/2010/main" val="376380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eClicker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the name of one group name in the top space (skip the optional portion below)</a:t>
            </a:r>
          </a:p>
          <a:p>
            <a:pPr lvl="1"/>
            <a:r>
              <a:rPr lang="en-US" dirty="0" smtClean="0"/>
              <a:t>EX: Luis Suarez, or group A</a:t>
            </a:r>
          </a:p>
          <a:p>
            <a:r>
              <a:rPr lang="en-US" dirty="0" smtClean="0"/>
              <a:t>Discuss and complete the questions as a group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Go to the link below to take the quiz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http</a:t>
            </a:r>
            <a:r>
              <a:rPr lang="en-US" dirty="0" smtClean="0"/>
              <a:t>://10.233.24.134:8080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04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d Smoky Swirls design for multi-purpose presentations">
  <a:themeElements>
    <a:clrScheme name="Deluxe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CC4757"/>
      </a:accent1>
      <a:accent2>
        <a:srgbClr val="FF6F61"/>
      </a:accent2>
      <a:accent3>
        <a:srgbClr val="FF953E"/>
      </a:accent3>
      <a:accent4>
        <a:srgbClr val="F8BD52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Red Smoky Swirls design for multi-purpose presentations</Template>
  <TotalTime>194</TotalTime>
  <Words>178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Red Smoky Swirls design for multi-purpose presentations</vt:lpstr>
      <vt:lpstr>PowerPoint Presentation</vt:lpstr>
      <vt:lpstr>Foreign Trade</vt:lpstr>
      <vt:lpstr>Domestic Trade</vt:lpstr>
      <vt:lpstr>PowerPoint Presentation</vt:lpstr>
      <vt:lpstr>Regional Empires are…</vt:lpstr>
      <vt:lpstr>eClicker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keywords>mesh, swirls, smoke, floral, leaves, curls, fade, layers</cp:keywords>
  <cp:lastModifiedBy>Kuenzi</cp:lastModifiedBy>
  <cp:revision>13</cp:revision>
  <dcterms:created xsi:type="dcterms:W3CDTF">2008-12-01T01:35:14Z</dcterms:created>
  <dcterms:modified xsi:type="dcterms:W3CDTF">2014-11-24T13:09:20Z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TC300039861033</vt:lpwstr>
  </property>
</Properties>
</file>